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65" r:id="rId10"/>
    <p:sldId id="264" r:id="rId11"/>
    <p:sldId id="260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119EB-D88A-46AF-B45B-DA7F911D9C9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F02F-5FB7-4DB0-871E-DF9B5F3ED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BIOMES PICTURES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Fill the following slides with pictures to help you visualize the different kinds of </a:t>
            </a:r>
            <a:r>
              <a:rPr lang="en-US" sz="3200" b="1" i="1" dirty="0" smtClean="0"/>
              <a:t>biomes, </a:t>
            </a:r>
            <a:r>
              <a:rPr lang="en-US" sz="3200" b="1" i="1" dirty="0" smtClean="0"/>
              <a:t>and </a:t>
            </a:r>
            <a:r>
              <a:rPr lang="en-US" sz="3200" b="1" i="1" dirty="0" smtClean="0"/>
              <a:t>so you can</a:t>
            </a:r>
            <a:r>
              <a:rPr lang="en-US" sz="3200" b="1" i="1" dirty="0" smtClean="0"/>
              <a:t> </a:t>
            </a:r>
            <a:r>
              <a:rPr lang="en-US" sz="3200" b="1" i="1" dirty="0" smtClean="0"/>
              <a:t>study for the </a:t>
            </a:r>
            <a:r>
              <a:rPr lang="en-US" sz="3200" b="1" i="1" dirty="0" smtClean="0"/>
              <a:t>Biomes </a:t>
            </a:r>
            <a:r>
              <a:rPr lang="en-US" sz="3200" b="1" i="1" dirty="0" smtClean="0"/>
              <a:t>Picture Quiz.</a:t>
            </a:r>
          </a:p>
          <a:p>
            <a:pPr algn="ctr"/>
            <a:endParaRPr lang="en-US" sz="3200" b="1" i="1" dirty="0"/>
          </a:p>
          <a:p>
            <a:pPr algn="ctr"/>
            <a:endParaRPr lang="en-US" sz="3200" b="1" i="1" dirty="0" smtClean="0"/>
          </a:p>
          <a:p>
            <a:pPr algn="ctr"/>
            <a:r>
              <a:rPr lang="en-US" sz="3200" b="1" i="1" dirty="0" smtClean="0"/>
              <a:t>Know the locations of biomes too…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Chaparral</a:t>
            </a:r>
            <a:endParaRPr lang="en-US" b="1" dirty="0"/>
          </a:p>
        </p:txBody>
      </p:sp>
      <p:pic>
        <p:nvPicPr>
          <p:cNvPr id="9218" name="Picture 2" descr="http://www.blueplanetbiomes.org/images/chaparral_location_map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Temperate Rainforest</a:t>
            </a:r>
            <a:endParaRPr lang="en-US" b="1" dirty="0"/>
          </a:p>
        </p:txBody>
      </p:sp>
      <p:pic>
        <p:nvPicPr>
          <p:cNvPr id="13314" name="Picture 2" descr="https://biomesfirst11.wikispaces.com/file/view/Temperate_Rainforest.png/268703942/Temperate_Rainfor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295400"/>
            <a:ext cx="42862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Wetlands</a:t>
            </a:r>
            <a:endParaRPr lang="en-US" b="1" dirty="0"/>
          </a:p>
        </p:txBody>
      </p:sp>
      <p:pic>
        <p:nvPicPr>
          <p:cNvPr id="7170" name="Picture 2" descr="http://budsinbud.files.wordpress.com/2010/04/wetland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902488"/>
            <a:ext cx="4495800" cy="295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Estuaries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Coral Reef</a:t>
            </a:r>
            <a:endParaRPr lang="en-US" b="1" dirty="0"/>
          </a:p>
        </p:txBody>
      </p:sp>
      <p:pic>
        <p:nvPicPr>
          <p:cNvPr id="4" name="Picture 3" descr="http://earthhabitat.files.wordpress.com/2010/02/coralreefs.jpg"/>
          <p:cNvPicPr>
            <a:picLocks noChangeAspect="1" noChangeArrowheads="1"/>
          </p:cNvPicPr>
          <p:nvPr/>
        </p:nvPicPr>
        <p:blipFill>
          <a:blip r:embed="rId2" cstate="print"/>
          <a:srcRect r="14358" b="4663"/>
          <a:stretch>
            <a:fillRect/>
          </a:stretch>
        </p:blipFill>
        <p:spPr bwMode="auto">
          <a:xfrm>
            <a:off x="5257800" y="1143000"/>
            <a:ext cx="3581400" cy="1938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Open Ocean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Lakes, Ponds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Rivers, Streams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Tropical Rain Forest</a:t>
            </a:r>
            <a:endParaRPr lang="en-US" b="1" dirty="0"/>
          </a:p>
        </p:txBody>
      </p:sp>
      <p:pic>
        <p:nvPicPr>
          <p:cNvPr id="16386" name="Picture 2" descr="http://www.blueplanetbiomes.org/images/rainforest_location_map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Temperate Deciduous Forest</a:t>
            </a:r>
            <a:endParaRPr lang="en-US" b="1" dirty="0"/>
          </a:p>
        </p:txBody>
      </p:sp>
      <p:pic>
        <p:nvPicPr>
          <p:cNvPr id="15362" name="Picture 2" descr="http://www.blueplanetbiomes.org/images/deciduous_location_map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>
            <a:noAutofit/>
          </a:bodyPr>
          <a:lstStyle/>
          <a:p>
            <a:r>
              <a:rPr lang="en-US" b="1" dirty="0" smtClean="0"/>
              <a:t>Boreal Forest, Coniferous Forest,</a:t>
            </a:r>
            <a:r>
              <a:rPr lang="en-US" b="1" dirty="0" smtClean="0"/>
              <a:t> </a:t>
            </a:r>
            <a:r>
              <a:rPr lang="en-US" b="1" dirty="0" smtClean="0"/>
              <a:t>Taiga						 </a:t>
            </a:r>
            <a:endParaRPr lang="en-US" b="1" dirty="0"/>
          </a:p>
        </p:txBody>
      </p:sp>
      <p:pic>
        <p:nvPicPr>
          <p:cNvPr id="14338" name="Picture 2" descr="http://www.blueplanetbiomes.org/images/taiga_location_map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Tropical Grassland, Savanna</a:t>
            </a:r>
            <a:endParaRPr lang="en-US" b="1" dirty="0"/>
          </a:p>
        </p:txBody>
      </p:sp>
      <p:pic>
        <p:nvPicPr>
          <p:cNvPr id="12290" name="Picture 2" descr="http://www.blueplanetbiomes.org/images/savanna_location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Temperate Grassland, Prairie</a:t>
            </a:r>
            <a:endParaRPr lang="en-US" b="1" dirty="0"/>
          </a:p>
        </p:txBody>
      </p:sp>
      <p:pic>
        <p:nvPicPr>
          <p:cNvPr id="11266" name="Picture 2" descr="http://www.blueplanetbiomes.org/images/grassland_location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Polar Grassland, Tundra</a:t>
            </a:r>
            <a:endParaRPr lang="en-US" b="1" dirty="0"/>
          </a:p>
        </p:txBody>
      </p:sp>
      <p:pic>
        <p:nvPicPr>
          <p:cNvPr id="10242" name="Picture 2" descr="http://www.blueplanetbiomes.org/images/tundra_location_map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Alpine Tundra</a:t>
            </a:r>
            <a:endParaRPr lang="en-US" b="1" dirty="0"/>
          </a:p>
        </p:txBody>
      </p:sp>
      <p:pic>
        <p:nvPicPr>
          <p:cNvPr id="3074" name="Picture 2" descr="http://www.blueplanetbiomes.org/images/alpine_location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Desert</a:t>
            </a:r>
            <a:endParaRPr lang="en-US" b="1" dirty="0"/>
          </a:p>
        </p:txBody>
      </p:sp>
      <p:pic>
        <p:nvPicPr>
          <p:cNvPr id="8194" name="Picture 2" descr="http://www.blueplanetbiomes.org/images/desert_location_map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457575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</Words>
  <Application>Microsoft Office PowerPoint</Application>
  <PresentationFormat>On-screen Show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BIOMES PICTURES</vt:lpstr>
      <vt:lpstr>Tropical Rain Forest</vt:lpstr>
      <vt:lpstr>Temperate Deciduous Forest</vt:lpstr>
      <vt:lpstr>Boreal Forest, Coniferous Forest, Taiga       </vt:lpstr>
      <vt:lpstr>Tropical Grassland, Savanna</vt:lpstr>
      <vt:lpstr>Temperate Grassland, Prairie</vt:lpstr>
      <vt:lpstr>Polar Grassland, Tundra</vt:lpstr>
      <vt:lpstr>Alpine Tundra</vt:lpstr>
      <vt:lpstr>Desert</vt:lpstr>
      <vt:lpstr>Chaparral</vt:lpstr>
      <vt:lpstr>Temperate Rainforest</vt:lpstr>
      <vt:lpstr>Wetlands</vt:lpstr>
      <vt:lpstr>Estuaries</vt:lpstr>
      <vt:lpstr>Coral Reef</vt:lpstr>
      <vt:lpstr>Open Ocean</vt:lpstr>
      <vt:lpstr>Lakes, Ponds</vt:lpstr>
      <vt:lpstr>Rivers, Streams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BIOMES PICTURES</dc:title>
  <dc:creator>Sara</dc:creator>
  <cp:lastModifiedBy>Sara</cp:lastModifiedBy>
  <cp:revision>10</cp:revision>
  <dcterms:created xsi:type="dcterms:W3CDTF">2012-10-24T00:38:19Z</dcterms:created>
  <dcterms:modified xsi:type="dcterms:W3CDTF">2012-10-26T02:28:20Z</dcterms:modified>
</cp:coreProperties>
</file>